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7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3B390-0DDC-4A94-ADFB-25949C753FF7}" type="datetimeFigureOut">
              <a:rPr lang="ko-KR" altLang="en-US" smtClean="0"/>
              <a:t>2022-11-12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278B-A7ED-42AF-AE48-D5A78AF955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7311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3B390-0DDC-4A94-ADFB-25949C753FF7}" type="datetimeFigureOut">
              <a:rPr lang="ko-KR" altLang="en-US" smtClean="0"/>
              <a:t>2022-11-12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278B-A7ED-42AF-AE48-D5A78AF955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3931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3B390-0DDC-4A94-ADFB-25949C753FF7}" type="datetimeFigureOut">
              <a:rPr lang="ko-KR" altLang="en-US" smtClean="0"/>
              <a:t>2022-11-12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278B-A7ED-42AF-AE48-D5A78AF955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01600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3B390-0DDC-4A94-ADFB-25949C753FF7}" type="datetimeFigureOut">
              <a:rPr lang="ko-KR" altLang="en-US" smtClean="0"/>
              <a:t>2022-11-12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278B-A7ED-42AF-AE48-D5A78AF955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53853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3B390-0DDC-4A94-ADFB-25949C753FF7}" type="datetimeFigureOut">
              <a:rPr lang="ko-KR" altLang="en-US" smtClean="0"/>
              <a:t>2022-11-12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278B-A7ED-42AF-AE48-D5A78AF955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9619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3B390-0DDC-4A94-ADFB-25949C753FF7}" type="datetimeFigureOut">
              <a:rPr lang="ko-KR" altLang="en-US" smtClean="0"/>
              <a:t>2022-11-12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278B-A7ED-42AF-AE48-D5A78AF955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5185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3B390-0DDC-4A94-ADFB-25949C753FF7}" type="datetimeFigureOut">
              <a:rPr lang="ko-KR" altLang="en-US" smtClean="0"/>
              <a:t>2022-11-12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278B-A7ED-42AF-AE48-D5A78AF955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8391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3B390-0DDC-4A94-ADFB-25949C753FF7}" type="datetimeFigureOut">
              <a:rPr lang="ko-KR" altLang="en-US" smtClean="0"/>
              <a:t>2022-11-12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278B-A7ED-42AF-AE48-D5A78AF955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39545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3B390-0DDC-4A94-ADFB-25949C753FF7}" type="datetimeFigureOut">
              <a:rPr lang="ko-KR" altLang="en-US" smtClean="0"/>
              <a:t>2022-11-12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278B-A7ED-42AF-AE48-D5A78AF955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5036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3B390-0DDC-4A94-ADFB-25949C753FF7}" type="datetimeFigureOut">
              <a:rPr lang="ko-KR" altLang="en-US" smtClean="0"/>
              <a:t>2022-11-12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278B-A7ED-42AF-AE48-D5A78AF955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87354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3B390-0DDC-4A94-ADFB-25949C753FF7}" type="datetimeFigureOut">
              <a:rPr lang="ko-KR" altLang="en-US" smtClean="0"/>
              <a:t>2022-11-12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278B-A7ED-42AF-AE48-D5A78AF955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6614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E3B390-0DDC-4A94-ADFB-25949C753FF7}" type="datetimeFigureOut">
              <a:rPr lang="ko-KR" altLang="en-US" smtClean="0"/>
              <a:t>2022-11-12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C278B-A7ED-42AF-AE48-D5A78AF955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0366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983178" y="116632"/>
            <a:ext cx="3312368" cy="288032"/>
          </a:xfrm>
        </p:spPr>
        <p:txBody>
          <a:bodyPr>
            <a:noAutofit/>
          </a:bodyPr>
          <a:lstStyle/>
          <a:p>
            <a:r>
              <a:rPr lang="ko-KR" altLang="en-US" sz="1400" b="1" dirty="0" smtClean="0"/>
              <a:t>개런티 카드 및 보증서 </a:t>
            </a:r>
            <a:r>
              <a:rPr lang="en-US" altLang="ko-KR" sz="1400" b="1" dirty="0" smtClean="0"/>
              <a:t>(</a:t>
            </a:r>
            <a:r>
              <a:rPr lang="ko-KR" altLang="en-US" sz="1400" b="1" dirty="0" smtClean="0"/>
              <a:t>수리증명</a:t>
            </a:r>
            <a:r>
              <a:rPr lang="en-US" altLang="ko-KR" sz="1400" b="1" dirty="0" smtClean="0"/>
              <a:t>)</a:t>
            </a:r>
            <a:endParaRPr lang="ko-KR" altLang="en-US" sz="1400" b="1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187624" y="752500"/>
            <a:ext cx="6696744" cy="5196780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1056021" y="1412776"/>
            <a:ext cx="6912768" cy="11521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ko-KR" altLang="en-US" sz="1000" dirty="0"/>
          </a:p>
        </p:txBody>
      </p:sp>
      <p:sp>
        <p:nvSpPr>
          <p:cNvPr id="5" name="제목 1"/>
          <p:cNvSpPr txBox="1">
            <a:spLocks/>
          </p:cNvSpPr>
          <p:nvPr/>
        </p:nvSpPr>
        <p:spPr>
          <a:xfrm>
            <a:off x="1043608" y="2060848"/>
            <a:ext cx="6912768" cy="11521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ko-KR" altLang="en-US" sz="1000" dirty="0"/>
          </a:p>
        </p:txBody>
      </p:sp>
      <p:graphicFrame>
        <p:nvGraphicFramePr>
          <p:cNvPr id="10" name="표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4245153"/>
              </p:ext>
            </p:extLst>
          </p:nvPr>
        </p:nvGraphicFramePr>
        <p:xfrm>
          <a:off x="467544" y="692696"/>
          <a:ext cx="8280920" cy="52678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6301"/>
                <a:gridCol w="6194619"/>
              </a:tblGrid>
              <a:tr h="602203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900" b="1" dirty="0" smtClean="0">
                          <a:solidFill>
                            <a:schemeClr val="tx1"/>
                          </a:solidFill>
                        </a:rPr>
                        <a:t>구매 및 </a:t>
                      </a:r>
                      <a:r>
                        <a:rPr lang="ko-KR" altLang="en-US" sz="900" b="1" dirty="0" smtClean="0">
                          <a:solidFill>
                            <a:schemeClr val="tx1"/>
                          </a:solidFill>
                        </a:rPr>
                        <a:t>수리 </a:t>
                      </a:r>
                      <a:r>
                        <a:rPr lang="ko-KR" altLang="en-US" sz="900" b="1" dirty="0" smtClean="0">
                          <a:solidFill>
                            <a:schemeClr val="tx1"/>
                          </a:solidFill>
                        </a:rPr>
                        <a:t>일자</a:t>
                      </a:r>
                      <a:endParaRPr lang="ko-KR" altLang="en-US" sz="9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2203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900" b="1" dirty="0" smtClean="0"/>
                        <a:t>제품명</a:t>
                      </a:r>
                      <a:endParaRPr lang="ko-KR" altLang="en-US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2203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900" b="1" dirty="0" smtClean="0"/>
                        <a:t>시리얼번호</a:t>
                      </a:r>
                      <a:endParaRPr lang="ko-KR" altLang="en-US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2203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900" b="1" dirty="0" smtClean="0"/>
                        <a:t>구매자</a:t>
                      </a:r>
                      <a:endParaRPr lang="ko-KR" altLang="en-US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2203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900" b="1" dirty="0" smtClean="0"/>
                        <a:t>구매자 전화번호</a:t>
                      </a:r>
                      <a:endParaRPr lang="ko-KR" altLang="en-US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2203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900" b="1" dirty="0" smtClean="0"/>
                        <a:t>구매 금액 및 수리 금액</a:t>
                      </a:r>
                      <a:endParaRPr lang="ko-KR" altLang="en-US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427342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900" b="1" dirty="0" smtClean="0"/>
                        <a:t>특이사항</a:t>
                      </a:r>
                      <a:r>
                        <a:rPr lang="en-US" altLang="ko-KR" sz="900" b="1" dirty="0" smtClean="0"/>
                        <a:t>(</a:t>
                      </a:r>
                      <a:r>
                        <a:rPr lang="ko-KR" altLang="en-US" sz="900" b="1" dirty="0" smtClean="0"/>
                        <a:t>별도내용</a:t>
                      </a:r>
                      <a:r>
                        <a:rPr lang="en-US" altLang="ko-KR" sz="900" b="1" dirty="0" smtClean="0"/>
                        <a:t>)</a:t>
                      </a:r>
                      <a:endParaRPr lang="ko-KR" altLang="en-US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en-US" altLang="ko-KR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724128" y="6237312"/>
            <a:ext cx="36004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ko-KR" altLang="en-US" sz="1200" b="1" dirty="0" smtClean="0"/>
              <a:t>황 석 시 계 </a:t>
            </a:r>
            <a:r>
              <a:rPr lang="ko-KR" altLang="en-US" sz="1200" dirty="0" smtClean="0"/>
              <a:t>대표       박  정 </a:t>
            </a:r>
            <a:r>
              <a:rPr lang="ko-KR" altLang="en-US" sz="1200" dirty="0" err="1" smtClean="0"/>
              <a:t>록</a:t>
            </a:r>
            <a:r>
              <a:rPr lang="ko-KR" altLang="en-US" sz="1200" dirty="0" smtClean="0"/>
              <a:t>           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인</a:t>
            </a:r>
            <a:r>
              <a:rPr lang="en-US" altLang="ko-KR" sz="1200" dirty="0" smtClean="0"/>
              <a:t>)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5254072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36</Words>
  <Application>Microsoft Office PowerPoint</Application>
  <PresentationFormat>화면 슬라이드 쇼(4:3)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개런티 카드 및 보증서 (수리증명)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구매처 개런티 카드 및 보증서</dc:title>
  <dc:creator>owner</dc:creator>
  <cp:lastModifiedBy>owner</cp:lastModifiedBy>
  <cp:revision>8</cp:revision>
  <dcterms:created xsi:type="dcterms:W3CDTF">2022-11-09T06:02:35Z</dcterms:created>
  <dcterms:modified xsi:type="dcterms:W3CDTF">2022-11-12T02:20:08Z</dcterms:modified>
</cp:coreProperties>
</file>